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79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61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68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167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60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823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3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055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21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31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176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8540-4E6E-4C29-8E7A-BB93C707D5B8}" type="datetimeFigureOut">
              <a:rPr lang="hu-HU" smtClean="0"/>
              <a:t>2020. 04. 15.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64AE-D66D-4047-B0CC-F0629C961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45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0"/>
            <a:ext cx="11874138" cy="66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939451" cy="6715941"/>
          </a:xfrm>
        </p:spPr>
      </p:pic>
    </p:spTree>
    <p:extLst>
      <p:ext uri="{BB962C8B-B14F-4D97-AF65-F5344CB8AC3E}">
        <p14:creationId xmlns:p14="http://schemas.microsoft.com/office/powerpoint/2010/main" val="315970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691257" cy="65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15"/>
            <a:ext cx="11769634" cy="6620419"/>
          </a:xfrm>
        </p:spPr>
      </p:pic>
    </p:spTree>
    <p:extLst>
      <p:ext uri="{BB962C8B-B14F-4D97-AF65-F5344CB8AC3E}">
        <p14:creationId xmlns:p14="http://schemas.microsoft.com/office/powerpoint/2010/main" val="304072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79"/>
            <a:ext cx="11861074" cy="6671854"/>
          </a:xfrm>
        </p:spPr>
      </p:pic>
    </p:spTree>
    <p:extLst>
      <p:ext uri="{BB962C8B-B14F-4D97-AF65-F5344CB8AC3E}">
        <p14:creationId xmlns:p14="http://schemas.microsoft.com/office/powerpoint/2010/main" val="395495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" y="153579"/>
            <a:ext cx="11435605" cy="6432528"/>
          </a:xfrm>
        </p:spPr>
      </p:pic>
    </p:spTree>
    <p:extLst>
      <p:ext uri="{BB962C8B-B14F-4D97-AF65-F5344CB8AC3E}">
        <p14:creationId xmlns:p14="http://schemas.microsoft.com/office/powerpoint/2010/main" val="381450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1" y="323395"/>
            <a:ext cx="11357228" cy="6388441"/>
          </a:xfrm>
        </p:spPr>
      </p:pic>
    </p:spTree>
    <p:extLst>
      <p:ext uri="{BB962C8B-B14F-4D97-AF65-F5344CB8AC3E}">
        <p14:creationId xmlns:p14="http://schemas.microsoft.com/office/powerpoint/2010/main" val="388326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93"/>
            <a:ext cx="11730446" cy="6598376"/>
          </a:xfrm>
        </p:spPr>
      </p:pic>
    </p:spTree>
    <p:extLst>
      <p:ext uri="{BB962C8B-B14F-4D97-AF65-F5344CB8AC3E}">
        <p14:creationId xmlns:p14="http://schemas.microsoft.com/office/powerpoint/2010/main" val="208701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Kovács Krisztián</dc:creator>
  <cp:lastModifiedBy>Kovács Krisztián</cp:lastModifiedBy>
  <cp:revision>1</cp:revision>
  <dcterms:created xsi:type="dcterms:W3CDTF">2020-04-15T08:27:11Z</dcterms:created>
  <dcterms:modified xsi:type="dcterms:W3CDTF">2020-04-15T08:27:42Z</dcterms:modified>
</cp:coreProperties>
</file>